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1. CUBE Architecture: NOC Router Mesh + PE Connectivity</a:t>
            </a:r>
          </a:p>
        </p:txBody>
      </p:sp>
      <p:pic>
        <p:nvPicPr>
          <p:cNvPr id="3" name="Picture 2" descr="cube_mesh_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102" y="960120"/>
            <a:ext cx="5809956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Each CUBE holds an 8-PE NOC mesh wired through routers (R0..R7)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Every PE has IO_CPU, M_CPU, PE_CPU + IPCQ engine + DMA engine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Inter-cube traffic exits via UCIe/UAL ports; SIPs stitch into ring/torus/mesh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Foundation for every latency, IPCQ, and allreduce experiment that follows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 /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2. Model Correctness: DMA vs P2P Latency Sweep</a:t>
            </a:r>
          </a:p>
        </p:txBody>
      </p:sp>
      <p:pic>
        <p:nvPicPr>
          <p:cNvPr id="3" name="Picture 2" descr="over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030458"/>
            <a:ext cx="7589520" cy="52542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Sweeps payload size across PE-to-PE paths and compares to DMA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Confirms the simulator reproduces the expected DMA/P2P crossover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Acts as the per-hop ground truth that feeds collective-level models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2 /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3. IPCQ: How Two PEs Communicate (DMA + Slot Memory)</a:t>
            </a:r>
          </a:p>
        </p:txBody>
      </p:sp>
      <p:pic>
        <p:nvPicPr>
          <p:cNvPr id="3" name="Picture 2" descr="ipcq_two_pe_dm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670513"/>
            <a:ext cx="7589520" cy="39741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Sender pushes payload through PE_DMA → fabric → receiver IPCQ slot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Slot memory (TCM/SRAM/HBM) charges a write on arrival, a read on consume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Credit return rides the fabric path back (16 B packet, no slot-IO)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This is the building block the multi-device allreduce composes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3 /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4. 6-Device Allreduce: Model vs Theoretical vs External Simulator</a:t>
            </a:r>
          </a:p>
        </p:txBody>
      </p:sp>
      <p:pic>
        <p:nvPicPr>
          <p:cNvPr id="3" name="Picture 2" descr="overview_brok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08" y="960120"/>
            <a:ext cx="7469944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Three SIP topologies (ring / torus / mesh) swept 16 B → 96 KB per PE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Dashed red curve: hand-derived theoretical model for torus_2d (6 SIPs)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 panel (broken y-axis): single-device reduce on ext-sim ≈ 366 µs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Our 6-device collective lands at ~17–22 µs — ~17× faster than ext-sim baseline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4 /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5. IPCQ Slot Memory: TCM vs SRAM vs HBM</a:t>
            </a:r>
          </a:p>
        </p:txBody>
      </p:sp>
      <p:pic>
        <p:nvPicPr>
          <p:cNvPr id="3" name="Picture 2" descr="buffer_kind_swe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80744"/>
            <a:ext cx="7589519" cy="45537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Same allreduce with slot memory swapped: TCM (per-PE local) / SRAM / HBM (cube-shared, behind router link)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Cost = NoC drain + slot-IO + PE↔bank hop; only TCM skips the bank hop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Topology link BWs set the order: SRAM bank link 128 GB/s is the narrowest in the system, HBM 256 GB/s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At 64 KB / PE: TCM 12.0 µs &lt; HBM 21.4 µs &lt; SRAM 24.3 µs — SRAM is slowest because of its narrow bank link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5 /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